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AF65-2BAF-7AC0-408D-1523E15CF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DBDB-F288-36F1-F616-6DEAB23FB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FEEF0-A86A-4EFA-34E1-53FBEB7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A101-4A42-135E-F9DF-2B309157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F7DA-F9F1-9F29-0F6A-022CBCF1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0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177-1D56-34A9-ED78-64573794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16554-5D56-C028-8953-E26A15E5C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492B-B80B-AF8A-34CC-BD927394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1C673-3A65-78FA-8EA0-8B7444B8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E0C6A-563A-F913-145B-83EC99F1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50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191AF-73E5-EBDA-2A8A-069711C61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19150-FA1C-75B5-4166-AF01265EC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CD6B7-0AB9-7511-FC69-627869D1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D798-BB59-D174-262F-670E68C0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87C37-60A6-6536-9D32-9050A41D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8AE3-B93F-EBCD-AB4A-1A2E1F06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3757-07BB-B05B-8472-2E99D4AA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98C83-E948-D568-35A5-44FC5786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C6E3A-F4F6-F89D-582D-3FCAC078B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472C-1D46-012F-53A1-C218E120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1123-B624-18DC-6091-08AA936F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95C57-A3AA-7DC6-5D87-0F833AE37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D2D8-FC17-76FE-D003-2FA7DD42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2F61-CD34-E869-E321-D9DC3B98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89866-EEAC-6A6E-142A-16B2BA9E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85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880D-96E1-71C0-CDED-7B6C4665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5CD48-CFE6-0A74-0519-5F76371DD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7C5D0-17AE-D252-54A1-9912D72D6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86E86-B8A8-FCA7-8999-AEF364D7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B2C0F-D592-5A9A-C190-AEECAC37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A69B0-397E-42ED-3B63-FEA7192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16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208A-1D5C-1F65-0389-ADC8FFFB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2906B-684A-2E6D-F5FA-2E17AAC90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A7F3E-ED18-CBD7-D459-87C9EE054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A0047-7133-AA1F-9E5D-EBB795943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2BC35A-9AE0-DEDB-70C8-457A80AAF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A75C-1DED-F0C9-2FE6-F531D3E2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33112-0800-C285-EDD6-FE3F2719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72EAB-4287-7B32-1E1C-148F492C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2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0ED2-46F3-BA22-4967-F5308695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E027D-A7D2-8B96-A71A-E9B5B2F6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7EA48-3657-E675-8F90-DF82DB61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88603-B7D9-04C7-BE6D-7D312A0E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39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5E60C-9E3B-51BE-5E8D-DCC94758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41009-840C-D7AD-7E75-D16FC19A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EA6B3-4C6D-03D0-A73F-776BF21C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98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A37A-50DE-936B-A4BA-8D7F3A4B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8296-C0A3-6867-26BE-FE75A794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CCDBC-DFDD-34A3-195F-5C1C043CF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47920-A950-2FC8-2C13-126B77BE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E3A86-F641-DE88-2F96-4DBE1C81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B9734-F7F0-D273-F324-235773C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768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713B-71D6-6677-51E5-9BA0045D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39800-ED86-1B23-D28A-A14264522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90E43-EBB9-A240-3BCE-17A481AA9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A3423-F05C-FF89-237B-7E45CA815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4E1E-BEE3-DAF1-48B4-FF270A98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7E214-9F5C-FDFA-DCFE-33FE60FB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12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76B33-D331-845D-C4B0-B30F1C84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16847-B44F-4051-7125-91A8C8CA8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648FA-8899-D943-1D7C-220BA3415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16F258-FC2B-4C84-B3E2-4098694D4A45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4C252-35C7-2536-AE93-92A391FF5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CD8D-B4BF-1ABD-EEA9-4F567FA14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57FA0-AC62-4402-882F-B152FA96E0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52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8CE9-71BC-EC5D-6493-0CD4FD7EF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3499B-632A-E826-0CAF-5745616239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F8C56-F845-8A7A-FBBC-CE2532C1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93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C8E0-2D18-CE1F-AC04-4C80BCB0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885-8FB1-59B0-1EF0-019BA5C1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1834B-B245-2CB3-45AD-10B3DEC4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1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3535-6DAF-FFF8-D041-95A5AC23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0D9D-A54B-ACBA-708E-078BB8B0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EC552-AB47-A367-0CAA-4787BFB6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7C5C-35E9-1B52-8AAD-80A93F03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294A-F5DD-08F3-EF56-EFA2161F2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9BC42-23C6-D047-410B-F581E65C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57FE-0AE7-16B8-A447-42421D6D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1AE94-6961-F60B-6431-2675ED6E4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BE4CE-5A52-8853-3E32-BB990F28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1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94DF-9FA0-E794-69D3-6C5043B6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E040-3290-CE99-FCC4-5124F36EE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D1A24-1E8E-990A-C84E-14216F9F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5A6B-7DCB-E2F3-237B-EE1C16D7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6969A-E00F-C60C-955F-9C6F837D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EA233-EDEC-661C-C985-9D5A2151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5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32D6-9D67-7EE5-F378-B600C92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E0279-A502-72A3-4AB0-4B6AA71E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65A88-21D6-87F4-D1A9-768ED723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C3D9-A46B-684C-EB9A-8DC425CB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31A1-98CD-4FDB-DF57-658BDA51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1F193-0ABB-614D-1BF3-3EE6F180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27C9-9278-BD77-2D49-4D3E305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62B9-DC69-E58B-4169-2A400050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C878C-5080-3EA1-496D-B307E911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357D-0399-130C-5FDE-27A041B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C96C-4865-E93A-39B6-BB3F1F447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382CE-3887-CA76-821C-2822F0B0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35FE-247C-7BCC-5005-6B6C960E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746E-D3DF-2F34-2711-57CEC5D3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8E2DB-AD69-9CC7-53AC-3435E5FB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4D13-CF3F-B027-1208-06B40923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95E9-64F8-C008-8C33-5DD3CE640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FD18B-1696-3D72-4AD9-B79BF298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6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AA5A-4762-9675-8DD1-51F88535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D380-DD7B-43C9-A50D-95BCF374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C04B4-4CC7-3DC8-44C6-34A74F44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D</dc:creator>
  <cp:lastModifiedBy>BHUVANESWARI D</cp:lastModifiedBy>
  <cp:revision>11</cp:revision>
  <dcterms:created xsi:type="dcterms:W3CDTF">2025-12-30T05:47:31Z</dcterms:created>
  <dcterms:modified xsi:type="dcterms:W3CDTF">2025-12-30T06:14:59Z</dcterms:modified>
</cp:coreProperties>
</file>